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2F"/>
    <a:srgbClr val="EDB4A9"/>
    <a:srgbClr val="FD6B6B"/>
    <a:srgbClr val="E94986"/>
    <a:srgbClr val="FF3399"/>
    <a:srgbClr val="000000"/>
    <a:srgbClr val="FD515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CA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04B75B-E620-4669-AEAA-92BAC99455C1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A2E217-BA8D-4F94-A259-68E200D137C3}" type="slidenum">
              <a:rPr lang="en-CA"/>
              <a:pPr/>
              <a:t>1</a:t>
            </a:fld>
            <a:endParaRPr lang="en-CA"/>
          </a:p>
        </p:txBody>
      </p:sp>
      <p:sp>
        <p:nvSpPr>
          <p:cNvPr id="4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Asedfasdf</a:t>
            </a:r>
          </a:p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BB43-07C2-4CBA-8A66-C53A51F6B13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89F84-830A-4EBC-BA01-43C41D7F027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C1AAA-4C2B-4AD8-982E-AEB2A6C3876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07256-A644-4122-BED0-39396C4D5BC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D304D-A52A-4206-B087-08C6B4DED4CF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0C8DFC-38C2-4DB4-9CEB-3D2956441EB9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61CFD-8652-478F-B2A4-1AC3870A868E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FB2A5-FDBA-4F2A-969C-DB412EE5C783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10C03-A1A2-42A4-BD04-EF2F6B9588D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814BF-2A79-47C6-B949-6E3BE0932A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64A5E-5C15-45B9-97CC-AB03F42CFEC1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3E1A0-1650-4ED4-A526-D0AC728C0E71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facebook.com/photo.php?pid=2950483&amp;id=530749782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he43-1.jpg Heart image by Peaceonearth_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5" name="Picture 7" descr="4863_117468429782_530749782_2950482_1633539_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bright="-2000" contrast="21000"/>
          </a:blip>
          <a:srcRect/>
          <a:stretch>
            <a:fillRect/>
          </a:stretch>
        </p:blipFill>
        <p:spPr bwMode="auto">
          <a:xfrm>
            <a:off x="6572264" y="428604"/>
            <a:ext cx="2383896" cy="3073396"/>
          </a:xfrm>
          <a:prstGeom prst="rect">
            <a:avLst/>
          </a:prstGeom>
          <a:noFill/>
          <a:effectLst>
            <a:outerShdw blurRad="50800" dir="10800000" sx="103000" sy="103000" algn="r" rotWithShape="0">
              <a:srgbClr val="FFC000">
                <a:alpha val="79000"/>
              </a:srgbClr>
            </a:outerShdw>
          </a:effectLst>
          <a:scene3d>
            <a:camera prst="perspectiveLeft"/>
            <a:lightRig rig="threePt" dir="t"/>
          </a:scene3d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500826" y="3714752"/>
            <a:ext cx="2643174" cy="1655762"/>
          </a:xfrm>
          <a:noFill/>
          <a:ln>
            <a:noFill/>
          </a:ln>
        </p:spPr>
        <p:txBody>
          <a:bodyPr>
            <a:normAutofit fontScale="92500"/>
          </a:bodyPr>
          <a:lstStyle/>
          <a:p>
            <a:pPr algn="r"/>
            <a:r>
              <a:rPr lang="en-CA" sz="4800" b="1" dirty="0" smtClean="0">
                <a:solidFill>
                  <a:srgbClr val="FF2F2F"/>
                </a:solidFill>
                <a:latin typeface="Freestyle Script" pitchFamily="66" charset="0"/>
              </a:rPr>
              <a:t>Shariz </a:t>
            </a:r>
            <a:r>
              <a:rPr lang="en-CA" sz="4800" b="1" dirty="0">
                <a:solidFill>
                  <a:srgbClr val="FF2F2F"/>
                </a:solidFill>
                <a:latin typeface="Freestyle Script" pitchFamily="66" charset="0"/>
              </a:rPr>
              <a:t>Gonzales</a:t>
            </a:r>
          </a:p>
          <a:p>
            <a:pPr algn="r"/>
            <a:r>
              <a:rPr lang="en-CA" sz="4800" b="1" dirty="0">
                <a:solidFill>
                  <a:srgbClr val="FF2F2F"/>
                </a:solidFill>
                <a:latin typeface="Freestyle Script" pitchFamily="66" charset="0"/>
              </a:rPr>
              <a:t>February/2010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5934670"/>
            <a:ext cx="9144000" cy="923330"/>
          </a:xfrm>
          <a:prstGeom prst="rect">
            <a:avLst/>
          </a:prstGeom>
          <a:noFill/>
        </p:spPr>
        <p:txBody>
          <a:bodyPr vert="horz" wrap="square" lIns="91440" tIns="45720" rIns="91440" bIns="45720">
            <a:spAutoFit/>
          </a:bodyPr>
          <a:lstStyle/>
          <a:p>
            <a:r>
              <a:rPr lang="en-US" sz="54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2F2F"/>
                </a:solidFill>
                <a:effectLst>
                  <a:outerShdw blurRad="114300" dist="228600" dir="8160000" sx="98000" sy="98000" kx="1300200" algn="ctr" rotWithShape="0">
                    <a:schemeClr val="tx1">
                      <a:alpha val="48000"/>
                    </a:schemeClr>
                  </a:outerShdw>
                </a:effectLst>
                <a:latin typeface="Lucida Handwriting" pitchFamily="66" charset="0"/>
              </a:rPr>
              <a:t>Information Portrait </a:t>
            </a:r>
            <a:endParaRPr lang="en-US" sz="5400" b="1" cap="none" spc="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2F2F"/>
              </a:solidFill>
              <a:effectLst>
                <a:outerShdw blurRad="114300" dist="228600" dir="8160000" sx="98000" sy="98000" kx="1300200" algn="ctr" rotWithShape="0">
                  <a:schemeClr val="tx1">
                    <a:alpha val="48000"/>
                  </a:schemeClr>
                </a:outerShdw>
              </a:effectLst>
              <a:latin typeface="Lucida Handwriting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214346" y="428580"/>
            <a:ext cx="1222129" cy="6429420"/>
          </a:xfrm>
          <a:prstGeom prst="rect">
            <a:avLst/>
          </a:prstGeom>
          <a:noFill/>
        </p:spPr>
        <p:txBody>
          <a:bodyPr vert="wordArtVert"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2F2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ucida Handwriting" pitchFamily="66" charset="0"/>
              </a:rPr>
              <a:t>Self</a:t>
            </a:r>
            <a:endParaRPr lang="en-US" sz="5400" b="0" cap="none" spc="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2F2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ucida Handwriting" pitchFamily="66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newspaper.jpg Reading image by sunak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4290"/>
            <a:ext cx="7143768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Lucida Handwriting" pitchFamily="66" charset="0"/>
              </a:rPr>
              <a:t>Learning Styles ~</a:t>
            </a:r>
            <a:endParaRPr lang="en-US" sz="5400" dirty="0">
              <a:solidFill>
                <a:schemeClr val="bg1"/>
              </a:solidFill>
              <a:latin typeface="Lucida Handwriting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592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Pristina" pitchFamily="66" charset="0"/>
              </a:rPr>
              <a:t>Various approaches or ways of learning.</a:t>
            </a:r>
            <a:br>
              <a:rPr lang="en-US" dirty="0" smtClean="0">
                <a:solidFill>
                  <a:schemeClr val="bg1"/>
                </a:solidFill>
                <a:latin typeface="Pristina" pitchFamily="66" charset="0"/>
              </a:rPr>
            </a:br>
            <a:endParaRPr lang="en-US" dirty="0" smtClean="0">
              <a:solidFill>
                <a:schemeClr val="bg1"/>
              </a:solidFill>
              <a:latin typeface="Pristina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Pristina" pitchFamily="66" charset="0"/>
              </a:rPr>
              <a:t>My own learning styles:</a:t>
            </a:r>
            <a:br>
              <a:rPr lang="en-US" dirty="0" smtClean="0">
                <a:solidFill>
                  <a:schemeClr val="bg1"/>
                </a:solidFill>
                <a:latin typeface="Pristina" pitchFamily="66" charset="0"/>
              </a:rPr>
            </a:br>
            <a:r>
              <a:rPr lang="en-US" dirty="0" smtClean="0">
                <a:solidFill>
                  <a:schemeClr val="bg1"/>
                </a:solidFill>
                <a:latin typeface="Pristina" pitchFamily="66" charset="0"/>
              </a:rPr>
              <a:t>-Reading</a:t>
            </a:r>
            <a:br>
              <a:rPr lang="en-US" dirty="0" smtClean="0">
                <a:solidFill>
                  <a:schemeClr val="bg1"/>
                </a:solidFill>
                <a:latin typeface="Pristina" pitchFamily="66" charset="0"/>
              </a:rPr>
            </a:br>
            <a:r>
              <a:rPr lang="en-US" dirty="0" smtClean="0">
                <a:solidFill>
                  <a:schemeClr val="bg1"/>
                </a:solidFill>
                <a:latin typeface="Pristina" pitchFamily="66" charset="0"/>
              </a:rPr>
              <a:t>-Writing</a:t>
            </a:r>
            <a:br>
              <a:rPr lang="en-US" dirty="0" smtClean="0">
                <a:solidFill>
                  <a:schemeClr val="bg1"/>
                </a:solidFill>
                <a:latin typeface="Pristina" pitchFamily="66" charset="0"/>
              </a:rPr>
            </a:br>
            <a:endParaRPr lang="en-US" dirty="0" smtClean="0">
              <a:solidFill>
                <a:schemeClr val="bg1"/>
              </a:solidFill>
              <a:latin typeface="Pristina" pitchFamily="66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Pristina" pitchFamily="66" charset="0"/>
              </a:rPr>
              <a:t>One of the careers that is based on my learning styles is being a teacher. Before teachers begin to teach, they</a:t>
            </a:r>
            <a:br>
              <a:rPr lang="en-US" dirty="0" smtClean="0">
                <a:solidFill>
                  <a:schemeClr val="bg1"/>
                </a:solidFill>
                <a:latin typeface="Pristina" pitchFamily="66" charset="0"/>
              </a:rPr>
            </a:br>
            <a:r>
              <a:rPr lang="en-US" dirty="0" smtClean="0">
                <a:solidFill>
                  <a:schemeClr val="bg1"/>
                </a:solidFill>
                <a:latin typeface="Pristina" pitchFamily="66" charset="0"/>
              </a:rPr>
              <a:t>have to learn many things about teaching. Teachers teach literacy and numeracy, or some of the other school subjects. </a:t>
            </a:r>
            <a:endParaRPr lang="en-US" dirty="0">
              <a:solidFill>
                <a:schemeClr val="bg1"/>
              </a:solidFill>
              <a:latin typeface="Pristin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books-0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None/>
            </a:pPr>
            <a:r>
              <a:rPr lang="en-CA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lackadder ITC" pitchFamily="82" charset="0"/>
              </a:rPr>
              <a:t>			</a:t>
            </a:r>
          </a:p>
          <a:p>
            <a:pPr marL="609600" indent="-609600">
              <a:buFontTx/>
              <a:buNone/>
            </a:pPr>
            <a:r>
              <a:rPr lang="en-CA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Skills								P.1</a:t>
            </a:r>
          </a:p>
          <a:p>
            <a:pPr marL="609600" indent="-609600">
              <a:buFontTx/>
              <a:buNone/>
            </a:pPr>
            <a:r>
              <a:rPr lang="en-CA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Aptitudes							P.2</a:t>
            </a:r>
          </a:p>
          <a:p>
            <a:pPr marL="609600" indent="-609600">
              <a:buFontTx/>
              <a:buNone/>
            </a:pPr>
            <a:r>
              <a:rPr lang="en-CA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Values							</a:t>
            </a:r>
            <a:r>
              <a:rPr lang="en-CA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	P.3</a:t>
            </a:r>
            <a:endParaRPr lang="en-CA" b="1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Pristina" pitchFamily="66" charset="0"/>
            </a:endParaRPr>
          </a:p>
          <a:p>
            <a:pPr marL="609600" indent="-609600">
              <a:buFontTx/>
              <a:buNone/>
            </a:pPr>
            <a:r>
              <a:rPr lang="en-CA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Attitudes							P.4</a:t>
            </a:r>
          </a:p>
          <a:p>
            <a:pPr marL="609600" indent="-609600">
              <a:buFontTx/>
              <a:buNone/>
            </a:pPr>
            <a:r>
              <a:rPr lang="en-CA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Experiences							P.5</a:t>
            </a:r>
          </a:p>
          <a:p>
            <a:pPr marL="609600" indent="-609600">
              <a:buFontTx/>
              <a:buNone/>
            </a:pPr>
            <a:r>
              <a:rPr lang="en-CA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Intelligences							P.6</a:t>
            </a:r>
          </a:p>
          <a:p>
            <a:pPr marL="609600" indent="-609600">
              <a:buFontTx/>
              <a:buNone/>
            </a:pPr>
            <a:r>
              <a:rPr lang="en-CA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Personality							P.7</a:t>
            </a:r>
          </a:p>
          <a:p>
            <a:pPr marL="609600" indent="-609600">
              <a:buFontTx/>
              <a:buNone/>
            </a:pPr>
            <a:r>
              <a:rPr lang="en-CA" b="1" dirty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Learning Styles						</a:t>
            </a:r>
            <a:r>
              <a:rPr lang="en-CA" b="1" dirty="0" smtClean="0"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Pristina" pitchFamily="66" charset="0"/>
              </a:rPr>
              <a:t>P.8</a:t>
            </a:r>
            <a:endParaRPr lang="en-CA" b="1" dirty="0"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  <a:latin typeface="Pristina" pitchFamily="66" charset="0"/>
            </a:endParaRPr>
          </a:p>
        </p:txBody>
      </p:sp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785786" y="214290"/>
            <a:ext cx="7416801" cy="1652566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4800" kern="10" dirty="0">
                <a:ln w="12700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  <a:round/>
                  <a:headEnd/>
                  <a:tailEnd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88900" dir="14820000" sx="104000" sy="104000" algn="t" rotWithShape="0">
                    <a:schemeClr val="bg1">
                      <a:alpha val="61000"/>
                    </a:schemeClr>
                  </a:outerShdw>
                </a:effectLst>
                <a:latin typeface="Arial Black"/>
              </a:rPr>
              <a:t>Table of contents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teach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195513" y="593725"/>
            <a:ext cx="6694487" cy="6264275"/>
          </a:xfrm>
          <a:noFill/>
          <a:ln>
            <a:noFill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Things that you have already learned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.</a:t>
            </a:r>
            <a:b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</a:br>
            <a:endParaRPr lang="en-US" sz="2800" dirty="0">
              <a:ln>
                <a:solidFill>
                  <a:schemeClr val="tx1"/>
                </a:solidFill>
              </a:ln>
              <a:solidFill>
                <a:srgbClr val="92D050"/>
              </a:solidFill>
              <a:latin typeface="Trebuchet MS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b="1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My own skills: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/>
            </a:r>
            <a:b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</a:b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-drawing</a:t>
            </a:r>
            <a:b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</a:b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-singing</a:t>
            </a:r>
            <a:b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</a:b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-problem solving</a:t>
            </a:r>
            <a:b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</a:b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-reading</a:t>
            </a:r>
            <a:b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</a:b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-organizing</a:t>
            </a:r>
            <a:b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</a:b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-playing guitar</a:t>
            </a:r>
            <a:b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</a:br>
            <a:endParaRPr lang="en-US" sz="2800" dirty="0">
              <a:ln>
                <a:solidFill>
                  <a:schemeClr val="tx1"/>
                </a:solidFill>
              </a:ln>
              <a:solidFill>
                <a:srgbClr val="92D050"/>
              </a:solidFill>
              <a:latin typeface="Trebuchet MS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800" b="1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Career that is based on my skills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 is a teacher because I could be an art teacher, music teacher or a math teacher. Being organized is important to be a teacher.</a:t>
            </a:r>
            <a:r>
              <a:rPr lang="en-CA" sz="2800" dirty="0">
                <a:ln>
                  <a:solidFill>
                    <a:schemeClr val="tx1"/>
                  </a:solidFill>
                </a:ln>
                <a:solidFill>
                  <a:srgbClr val="92D050"/>
                </a:solidFill>
                <a:latin typeface="Trebuchet MS" pitchFamily="34" charset="0"/>
              </a:rPr>
              <a:t> 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 rot="5400000">
            <a:off x="-2052637" y="2781300"/>
            <a:ext cx="6264275" cy="13684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en-US" sz="60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2D050"/>
                </a:solidFill>
                <a:effectLst>
                  <a:outerShdw blurRad="76200" dist="419100" dir="15840000" sx="82000" sy="82000" kx="1300200" algn="ctr" rotWithShape="0">
                    <a:schemeClr val="tx1">
                      <a:alpha val="40000"/>
                    </a:schemeClr>
                  </a:outerShdw>
                </a:effectLst>
                <a:latin typeface="French Script MT" pitchFamily="66" charset="0"/>
              </a:rPr>
              <a:t>SKILLS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Picture 7" descr="1482375vyhdbwpwjm-1.gif Flutterbyes image by 4Passion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"/>
            <a:ext cx="9144000" cy="6858005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>
                <a:solidFill>
                  <a:schemeClr val="accent2">
                    <a:lumMod val="60000"/>
                    <a:lumOff val="40000"/>
                  </a:schemeClr>
                </a:solidFill>
                <a:latin typeface="Pristina" pitchFamily="66" charset="0"/>
              </a:rPr>
              <a:t>Aptitudes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0" y="1500174"/>
            <a:ext cx="8515320" cy="535782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Refers to your natural talents and abilities.</a:t>
            </a:r>
            <a:r>
              <a:rPr lang="en-US" sz="28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/>
            </a:r>
            <a:br>
              <a:rPr lang="en-US" sz="28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</a:br>
            <a:endParaRPr lang="en-US" sz="2800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MS PMincho" pitchFamily="18" charset="-128"/>
              <a:ea typeface="MS PMincho" pitchFamily="18" charset="-128"/>
              <a:cs typeface="Rod Transparent" pitchFamily="49" charset="-79"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My own aptitudes:</a:t>
            </a:r>
            <a:b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</a:b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-Music</a:t>
            </a:r>
            <a:b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</a:b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-Drawing</a:t>
            </a:r>
            <a:b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</a:b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-Organized </a:t>
            </a:r>
            <a:b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</a:b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-Flexible</a:t>
            </a:r>
            <a:b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</a:br>
            <a:endParaRPr lang="en-US" sz="2800" i="1" dirty="0" smtClean="0">
              <a:solidFill>
                <a:schemeClr val="accent2">
                  <a:lumMod val="60000"/>
                  <a:lumOff val="40000"/>
                </a:schemeClr>
              </a:solidFill>
              <a:latin typeface="MS PMincho" pitchFamily="18" charset="-128"/>
              <a:ea typeface="MS PMincho" pitchFamily="18" charset="-128"/>
              <a:cs typeface="Rod Transparent" pitchFamily="49" charset="-79"/>
            </a:endParaRPr>
          </a:p>
          <a:p>
            <a:pPr>
              <a:lnSpc>
                <a:spcPct val="90000"/>
              </a:lnSpc>
            </a:pP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Career </a:t>
            </a:r>
            <a:r>
              <a:rPr lang="en-US" sz="28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that is based on my aptitudes is </a:t>
            </a: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an Art Teacher. </a:t>
            </a:r>
            <a:r>
              <a:rPr lang="en-US" sz="28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 </a:t>
            </a:r>
            <a:r>
              <a:rPr lang="en-US" sz="2800" i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>Art Teachers teach different kinds of art such as, drawing, painting, sculptures etc. I have what it takes to be an Art Teacher because I was born with natural drawing skills. </a:t>
            </a:r>
            <a:r>
              <a:rPr lang="en-US" sz="2800" i="1" dirty="0">
                <a:solidFill>
                  <a:schemeClr val="bg1">
                    <a:lumMod val="95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  <a:t/>
            </a:r>
            <a:br>
              <a:rPr lang="en-US" sz="2800" i="1" dirty="0">
                <a:solidFill>
                  <a:schemeClr val="bg1">
                    <a:lumMod val="95000"/>
                  </a:schemeClr>
                </a:solidFill>
                <a:latin typeface="MS PMincho" pitchFamily="18" charset="-128"/>
                <a:ea typeface="MS PMincho" pitchFamily="18" charset="-128"/>
                <a:cs typeface="Rod Transparent" pitchFamily="49" charset="-79"/>
              </a:rPr>
            </a:br>
            <a:r>
              <a:rPr lang="en-US" sz="2800" dirty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en-US" sz="2800" dirty="0">
                <a:solidFill>
                  <a:schemeClr val="bg1">
                    <a:lumMod val="95000"/>
                  </a:schemeClr>
                </a:solidFill>
              </a:rPr>
            </a:br>
            <a:endParaRPr lang="en-CA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eart.jpg hearts image by carissaaa3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206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-1429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ench Script MT" pitchFamily="66" charset="0"/>
              </a:rPr>
              <a:t>~Values~</a:t>
            </a:r>
            <a:endParaRPr lang="en-US" sz="8800" dirty="0">
              <a:solidFill>
                <a:schemeClr val="tx1">
                  <a:lumMod val="95000"/>
                  <a:lumOff val="5000"/>
                </a:schemeClr>
              </a:solidFill>
              <a:latin typeface="French Script M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357298"/>
            <a:ext cx="9144000" cy="5715016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  <a:t>Things that are important to an individual.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  <a:t>My own values: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  <a:t>  -Friends			-Family Life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  <a:t>  -Freedom 			-Comfortable Life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  <a:t>  -Excitement 			-Privacy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  <a:t>  -Being Loved 		-Music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  <a:t>  -Success</a:t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</a:b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  <a:latin typeface="Pristina" pitchFamily="66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Pristina" pitchFamily="66" charset="0"/>
              </a:rPr>
              <a:t>A career that is based on my values is a nurse. It is a success to be a Nurse and that is one thing that one I value. Nurses have friends that they stay in touch with. Comfortable life with the money they get and the family they have.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116650216791.jpg Flower image by sys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Attitudes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214974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Your perspective, how you view things.</a:t>
            </a:r>
            <a:br>
              <a:rPr lang="en-US" dirty="0" smtClean="0">
                <a:solidFill>
                  <a:srgbClr val="FFC000"/>
                </a:solidFill>
              </a:rPr>
            </a:b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My own attitudes: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-Friendly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-Optimistic</a:t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-Helping others</a:t>
            </a:r>
            <a:br>
              <a:rPr lang="en-US" dirty="0" smtClean="0">
                <a:solidFill>
                  <a:srgbClr val="FFC000"/>
                </a:solidFill>
              </a:rPr>
            </a:br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Being a counselor is suited for the attitudes that I have. When there is trouble, people turn to counselors and ask for help. Counselors are always positive minded.</a:t>
            </a:r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booksbkgnd2.jpg tutoring image by cityheightslibra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100" y="1142984"/>
            <a:ext cx="8358214" cy="5715016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</a:t>
            </a:r>
            <a:r>
              <a:rPr lang="en-US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hings that you went through.</a:t>
            </a:r>
            <a:br>
              <a:rPr lang="en-US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en-US" dirty="0" smtClean="0">
              <a:ln>
                <a:solidFill>
                  <a:schemeClr val="tx1">
                    <a:alpha val="31000"/>
                  </a:schemeClr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My own experiences:</a:t>
            </a:r>
            <a:br>
              <a:rPr lang="en-US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-Baby sitting</a:t>
            </a:r>
            <a:br>
              <a:rPr lang="en-US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-Tutoring</a:t>
            </a:r>
            <a:br>
              <a:rPr lang="en-US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en-US" dirty="0" smtClean="0">
              <a:ln>
                <a:solidFill>
                  <a:schemeClr val="tx1">
                    <a:alpha val="31000"/>
                  </a:schemeClr>
                </a:solidFill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dirty="0" smtClean="0">
                <a:ln>
                  <a:solidFill>
                    <a:schemeClr val="tx1">
                      <a:alpha val="31000"/>
                    </a:schemeClr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With the experiences that I went through, I could become a teacher. I have tutored grade nines for a whole semester. Being a teacher is someone who loves helping students. I have also experienced tutoring different students.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-428652"/>
            <a:ext cx="786369" cy="7692153"/>
          </a:xfrm>
          <a:prstGeom prst="rect">
            <a:avLst/>
          </a:prstGeom>
          <a:noFill/>
        </p:spPr>
        <p:txBody>
          <a:bodyPr vert="wordArtVert" wrap="square" lIns="91440" tIns="45720" rIns="91440" bIns="45720" anchor="ctr" anchorCtr="0">
            <a:spAutoFit/>
            <a:scene3d>
              <a:camera prst="perspectiveBelow" fov="0">
                <a:rot lat="20699994" lon="0" rev="21599971"/>
              </a:camera>
              <a:lightRig rig="threePt" dir="t"/>
            </a:scene3d>
          </a:bodyPr>
          <a:lstStyle/>
          <a:p>
            <a:pPr algn="ctr"/>
            <a:r>
              <a:rPr lang="en-US" sz="3600" b="1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blurRad="76200" dist="50800" dir="14700000" sx="102000" sy="102000" algn="r" rotWithShape="0">
                    <a:schemeClr val="tx1">
                      <a:alpha val="82000"/>
                    </a:schemeClr>
                  </a:outerShdw>
                </a:effectLst>
              </a:rPr>
              <a:t>Experiences</a:t>
            </a:r>
            <a:endParaRPr lang="en-US" sz="3600" b="1" cap="none" spc="0" dirty="0">
              <a:ln w="18415" cmpd="sng">
                <a:solidFill>
                  <a:schemeClr val="bg1"/>
                </a:solidFill>
                <a:prstDash val="solid"/>
              </a:ln>
              <a:blipFill dpi="0" rotWithShape="1">
                <a:blip r:embed="rId3"/>
                <a:srcRect/>
                <a:tile tx="0" ty="0" sx="100000" sy="100000" flip="none" algn="tl"/>
              </a:blipFill>
              <a:effectLst>
                <a:outerShdw blurRad="76200" dist="50800" dir="14700000" sx="102000" sy="102000" algn="r" rotWithShape="0">
                  <a:schemeClr val="tx1">
                    <a:alpha val="82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music.jpg not yours image by MizzPimpcezz--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43182"/>
            <a:ext cx="9144000" cy="4357718"/>
          </a:xfrm>
        </p:spPr>
        <p:txBody>
          <a:bodyPr>
            <a:noAutofit/>
          </a:bodyPr>
          <a:lstStyle/>
          <a:p>
            <a:r>
              <a:rPr lang="en-US" sz="35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French Script MT" pitchFamily="66" charset="0"/>
              </a:rPr>
              <a:t>An above average aptitude of a certain subject.</a:t>
            </a:r>
          </a:p>
          <a:p>
            <a:r>
              <a:rPr lang="en-US" sz="35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French Script MT" pitchFamily="66" charset="0"/>
              </a:rPr>
              <a:t>My own intelligence:</a:t>
            </a:r>
            <a:br>
              <a:rPr lang="en-US" sz="35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French Script MT" pitchFamily="66" charset="0"/>
              </a:rPr>
            </a:br>
            <a:r>
              <a:rPr lang="en-US" sz="35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French Script MT" pitchFamily="66" charset="0"/>
              </a:rPr>
              <a:t>-Music smart</a:t>
            </a:r>
            <a:br>
              <a:rPr lang="en-US" sz="35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French Script MT" pitchFamily="66" charset="0"/>
              </a:rPr>
            </a:br>
            <a:r>
              <a:rPr lang="en-US" sz="35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French Script MT" pitchFamily="66" charset="0"/>
              </a:rPr>
              <a:t>-People smart</a:t>
            </a:r>
          </a:p>
          <a:p>
            <a:r>
              <a:rPr lang="en-US" sz="35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French Script MT" pitchFamily="66" charset="0"/>
              </a:rPr>
              <a:t>With the music and people intelligence that I have, I could be a Music Teacher. Music teachers teach music to children. They are also comfortable with teaching because they know what they're doing.</a:t>
            </a:r>
            <a:endParaRPr lang="en-US" sz="3600" dirty="0">
              <a:solidFill>
                <a:srgbClr val="FD6B6B"/>
              </a:solidFill>
              <a:latin typeface="French Script MT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 rot="559379">
            <a:off x="2186688" y="1638528"/>
            <a:ext cx="4427237" cy="89900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n-US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Script MT Bold" pitchFamily="66" charset="0"/>
              </a:rPr>
              <a:t>Intelligence</a:t>
            </a:r>
            <a:endParaRPr lang="en-US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Script MT Bold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serenity.png Serenity image by DC_GF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572140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  <a:t>The total of one's nature.</a:t>
            </a:r>
            <a:b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</a:br>
            <a:endParaRPr lang="en-US" sz="3300" dirty="0" smtClean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latin typeface="MS PMincho" pitchFamily="18" charset="-128"/>
              <a:ea typeface="MS PMincho" pitchFamily="18" charset="-128"/>
              <a:cs typeface="Andalus" pitchFamily="2" charset="-78"/>
            </a:endParaRPr>
          </a:p>
          <a:p>
            <a: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  <a:t>My own personality:</a:t>
            </a:r>
            <a:b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</a:br>
            <a: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  <a:t>-Careful</a:t>
            </a:r>
            <a:b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</a:br>
            <a: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  <a:t>-Loyal</a:t>
            </a:r>
            <a:b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</a:br>
            <a: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  <a:t>-Trustable</a:t>
            </a:r>
            <a:b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</a:br>
            <a: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  <a:t>-Sensible</a:t>
            </a:r>
            <a:b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</a:br>
            <a: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  <a:t>-Investigative</a:t>
            </a:r>
            <a:b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</a:br>
            <a: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  <a:t>-Conventional</a:t>
            </a:r>
            <a:b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</a:br>
            <a:endParaRPr lang="en-US" sz="3300" dirty="0" smtClean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latin typeface="MS PMincho" pitchFamily="18" charset="-128"/>
              <a:ea typeface="MS PMincho" pitchFamily="18" charset="-128"/>
              <a:cs typeface="Andalus" pitchFamily="2" charset="-78"/>
            </a:endParaRPr>
          </a:p>
          <a:p>
            <a:r>
              <a:rPr lang="en-US" sz="33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latin typeface="MS PMincho" pitchFamily="18" charset="-128"/>
                <a:ea typeface="MS PMincho" pitchFamily="18" charset="-128"/>
                <a:cs typeface="Andalus" pitchFamily="2" charset="-78"/>
              </a:rPr>
              <a:t>A Law Clerk is a person who provides assistance to a judge in researching issues before the court and in writing opinions. They are investigative. This could be a career that is based on my personality.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642974" y="0"/>
            <a:ext cx="5357850" cy="14465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lang="en-US" sz="8800" dirty="0" smtClean="0">
                <a:ln w="31750" cmpd="sng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88900" dir="4560000" sx="107000" sy="107000" algn="tr" rotWithShape="0">
                    <a:prstClr val="black">
                      <a:alpha val="84000"/>
                    </a:prstClr>
                  </a:outerShdw>
                </a:effectLst>
                <a:latin typeface="French Script MT" pitchFamily="66" charset="0"/>
              </a:rPr>
              <a:t>Personality</a:t>
            </a:r>
            <a:endParaRPr lang="en-US" sz="8800" dirty="0">
              <a:ln w="31750" cmpd="sng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88900" dir="4560000" sx="107000" sy="107000" algn="tr" rotWithShape="0">
                  <a:prstClr val="black">
                    <a:alpha val="84000"/>
                  </a:prstClr>
                </a:outerShdw>
              </a:effectLst>
              <a:latin typeface="French Script MT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90</Words>
  <Application>Microsoft Office PowerPoint</Application>
  <PresentationFormat>On-screen Show (4:3)</PresentationFormat>
  <Paragraphs>48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Wingdings</vt:lpstr>
      <vt:lpstr>Freestyle Script</vt:lpstr>
      <vt:lpstr>Blackadder ITC</vt:lpstr>
      <vt:lpstr>Trebuchet MS</vt:lpstr>
      <vt:lpstr>Office Theme</vt:lpstr>
      <vt:lpstr>Slide 1</vt:lpstr>
      <vt:lpstr>Slide 2</vt:lpstr>
      <vt:lpstr>Slide 3</vt:lpstr>
      <vt:lpstr>Aptitudes</vt:lpstr>
      <vt:lpstr>~Values~</vt:lpstr>
      <vt:lpstr>Attitudes</vt:lpstr>
      <vt:lpstr>Slide 7</vt:lpstr>
      <vt:lpstr>Slide 8</vt:lpstr>
      <vt:lpstr>Slide 9</vt:lpstr>
      <vt:lpstr>Learning Styles ~</vt:lpstr>
    </vt:vector>
  </TitlesOfParts>
  <Company>School District #36 (Surrey)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 Information Portrait</dc:title>
  <dc:creator>shariz.gonzales</dc:creator>
  <cp:lastModifiedBy>Owner</cp:lastModifiedBy>
  <cp:revision>5</cp:revision>
  <dcterms:created xsi:type="dcterms:W3CDTF">2010-02-23T20:22:28Z</dcterms:created>
  <dcterms:modified xsi:type="dcterms:W3CDTF">2010-02-25T04:45:28Z</dcterms:modified>
</cp:coreProperties>
</file>